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4" r:id="rId4"/>
    <p:sldId id="270" r:id="rId5"/>
    <p:sldId id="256" r:id="rId6"/>
    <p:sldId id="265" r:id="rId7"/>
    <p:sldId id="271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E43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78" autoAdjust="0"/>
    <p:restoredTop sz="94660"/>
  </p:normalViewPr>
  <p:slideViewPr>
    <p:cSldViewPr>
      <p:cViewPr varScale="1">
        <p:scale>
          <a:sx n="72" d="100"/>
          <a:sy n="72" d="100"/>
        </p:scale>
        <p:origin x="-114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92FA7-3E6E-415F-8FFF-1CC640661579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0C13-3FE6-4774-B93E-B361CC5CDC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7072338"/>
          </a:xfrm>
          <a:prstGeom prst="rect">
            <a:avLst/>
          </a:prstGeom>
        </p:spPr>
      </p:pic>
      <p:pic>
        <p:nvPicPr>
          <p:cNvPr id="3" name="Рисунок 2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5" y="-61939"/>
            <a:ext cx="4062441" cy="6629393"/>
          </a:xfrm>
          <a:prstGeom prst="rect">
            <a:avLst/>
          </a:prstGeom>
        </p:spPr>
      </p:pic>
      <p:pic>
        <p:nvPicPr>
          <p:cNvPr id="5" name="Рисунок 4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9"/>
            <a:ext cx="3919565" cy="6396235"/>
          </a:xfrm>
          <a:prstGeom prst="rect">
            <a:avLst/>
          </a:prstGeom>
        </p:spPr>
      </p:pic>
      <p:pic>
        <p:nvPicPr>
          <p:cNvPr id="6" name="Рисунок 5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5" y="-61938"/>
            <a:ext cx="3776689" cy="6163081"/>
          </a:xfrm>
          <a:prstGeom prst="rect">
            <a:avLst/>
          </a:prstGeom>
        </p:spPr>
      </p:pic>
      <p:pic>
        <p:nvPicPr>
          <p:cNvPr id="7" name="Рисунок 6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633814" cy="5929926"/>
          </a:xfrm>
          <a:prstGeom prst="rect">
            <a:avLst/>
          </a:prstGeom>
        </p:spPr>
      </p:pic>
      <p:pic>
        <p:nvPicPr>
          <p:cNvPr id="8" name="Рисунок 7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490937" cy="5696769"/>
          </a:xfrm>
          <a:prstGeom prst="rect">
            <a:avLst/>
          </a:prstGeom>
        </p:spPr>
      </p:pic>
      <p:pic>
        <p:nvPicPr>
          <p:cNvPr id="9" name="Рисунок 8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348061" cy="5463614"/>
          </a:xfrm>
          <a:prstGeom prst="rect">
            <a:avLst/>
          </a:prstGeom>
        </p:spPr>
      </p:pic>
      <p:pic>
        <p:nvPicPr>
          <p:cNvPr id="10" name="Рисунок 9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9"/>
            <a:ext cx="3205185" cy="5230459"/>
          </a:xfrm>
          <a:prstGeom prst="rect">
            <a:avLst/>
          </a:prstGeom>
        </p:spPr>
      </p:pic>
      <p:pic>
        <p:nvPicPr>
          <p:cNvPr id="11" name="Рисунок 10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062309" cy="49973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14744" y="4500570"/>
            <a:ext cx="1785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Век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Тысячелетие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561643d971706cf0c35cb15032b39a0a.jpg"/>
          <p:cNvPicPr>
            <a:picLocks noChangeAspect="1"/>
          </p:cNvPicPr>
          <p:nvPr/>
        </p:nvPicPr>
        <p:blipFill>
          <a:blip r:embed="rId3" cstate="print"/>
          <a:srcRect l="14062" r="13281"/>
          <a:stretch>
            <a:fillRect/>
          </a:stretch>
        </p:blipFill>
        <p:spPr>
          <a:xfrm>
            <a:off x="2571736" y="1857364"/>
            <a:ext cx="2714644" cy="2643206"/>
          </a:xfrm>
          <a:prstGeom prst="ellipse">
            <a:avLst/>
          </a:prstGeom>
        </p:spPr>
      </p:pic>
      <p:pic>
        <p:nvPicPr>
          <p:cNvPr id="15" name="Рисунок 14" descr="клипарты часы_стрелки_циферблаты_часы_clock  vintage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2071678"/>
            <a:ext cx="928694" cy="1343068"/>
          </a:xfrm>
          <a:prstGeom prst="rect">
            <a:avLst/>
          </a:prstGeom>
        </p:spPr>
      </p:pic>
      <p:sp>
        <p:nvSpPr>
          <p:cNvPr id="17" name="Овал 16"/>
          <p:cNvSpPr/>
          <p:nvPr/>
        </p:nvSpPr>
        <p:spPr>
          <a:xfrm>
            <a:off x="3857620" y="642918"/>
            <a:ext cx="214314" cy="2143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38576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3143248"/>
            <a:ext cx="2500330" cy="428628"/>
          </a:xfrm>
          <a:prstGeom prst="rect">
            <a:avLst/>
          </a:prstGeom>
          <a:solidFill>
            <a:srgbClr val="E43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2643182"/>
            <a:ext cx="2000264" cy="500066"/>
          </a:xfrm>
          <a:prstGeom prst="rect">
            <a:avLst/>
          </a:prstGeom>
          <a:solidFill>
            <a:srgbClr val="E43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мин=60 сек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32861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57554" y="2643182"/>
            <a:ext cx="2286016" cy="35719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561643d971706cf0c35cb15032b39a0a.jpg"/>
          <p:cNvPicPr>
            <a:picLocks noChangeAspect="1"/>
          </p:cNvPicPr>
          <p:nvPr/>
        </p:nvPicPr>
        <p:blipFill>
          <a:blip r:embed="rId3" cstate="print"/>
          <a:srcRect l="14062" r="13281"/>
          <a:stretch>
            <a:fillRect/>
          </a:stretch>
        </p:blipFill>
        <p:spPr>
          <a:xfrm>
            <a:off x="3714744" y="1141766"/>
            <a:ext cx="1428760" cy="1453132"/>
          </a:xfrm>
          <a:prstGeom prst="ellipse">
            <a:avLst/>
          </a:prstGeom>
        </p:spPr>
      </p:pic>
      <p:pic>
        <p:nvPicPr>
          <p:cNvPr id="8" name="Рисунок 7" descr="клипарты часы_стрелки_циферблаты_часы_clock  vintage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372" y="1357298"/>
            <a:ext cx="395179" cy="571504"/>
          </a:xfrm>
          <a:prstGeom prst="rect">
            <a:avLst/>
          </a:prstGeom>
        </p:spPr>
      </p:pic>
      <p:pic>
        <p:nvPicPr>
          <p:cNvPr id="9" name="Рисунок 8" descr="561643d971706cf0c35cb15032b39a0a.jpg"/>
          <p:cNvPicPr>
            <a:picLocks noChangeAspect="1"/>
          </p:cNvPicPr>
          <p:nvPr/>
        </p:nvPicPr>
        <p:blipFill>
          <a:blip r:embed="rId3" cstate="print"/>
          <a:srcRect l="14062" r="13281"/>
          <a:stretch>
            <a:fillRect/>
          </a:stretch>
        </p:blipFill>
        <p:spPr>
          <a:xfrm>
            <a:off x="5143504" y="2990623"/>
            <a:ext cx="3714776" cy="3778143"/>
          </a:xfrm>
          <a:prstGeom prst="ellipse">
            <a:avLst/>
          </a:prstGeom>
        </p:spPr>
      </p:pic>
      <p:pic>
        <p:nvPicPr>
          <p:cNvPr id="10" name="Рисунок 9" descr="клипарты часы_стрелки_циферблаты_часы_clock  vintage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3929066"/>
            <a:ext cx="1714512" cy="24795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7072338"/>
          </a:xfrm>
          <a:prstGeom prst="rect">
            <a:avLst/>
          </a:prstGeom>
        </p:spPr>
      </p:pic>
      <p:pic>
        <p:nvPicPr>
          <p:cNvPr id="3" name="Рисунок 2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5" y="-61939"/>
            <a:ext cx="4062441" cy="6629393"/>
          </a:xfrm>
          <a:prstGeom prst="rect">
            <a:avLst/>
          </a:prstGeom>
        </p:spPr>
      </p:pic>
      <p:pic>
        <p:nvPicPr>
          <p:cNvPr id="5" name="Рисунок 4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9"/>
            <a:ext cx="3919565" cy="6396235"/>
          </a:xfrm>
          <a:prstGeom prst="rect">
            <a:avLst/>
          </a:prstGeom>
        </p:spPr>
      </p:pic>
      <p:pic>
        <p:nvPicPr>
          <p:cNvPr id="6" name="Рисунок 5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5" y="-61938"/>
            <a:ext cx="3776689" cy="6163081"/>
          </a:xfrm>
          <a:prstGeom prst="rect">
            <a:avLst/>
          </a:prstGeom>
        </p:spPr>
      </p:pic>
      <p:pic>
        <p:nvPicPr>
          <p:cNvPr id="7" name="Рисунок 6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633814" cy="5929926"/>
          </a:xfrm>
          <a:prstGeom prst="rect">
            <a:avLst/>
          </a:prstGeom>
        </p:spPr>
      </p:pic>
      <p:pic>
        <p:nvPicPr>
          <p:cNvPr id="8" name="Рисунок 7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490937" cy="5696769"/>
          </a:xfrm>
          <a:prstGeom prst="rect">
            <a:avLst/>
          </a:prstGeom>
        </p:spPr>
      </p:pic>
      <p:pic>
        <p:nvPicPr>
          <p:cNvPr id="9" name="Рисунок 8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8"/>
            <a:ext cx="3348061" cy="5463614"/>
          </a:xfrm>
          <a:prstGeom prst="rect">
            <a:avLst/>
          </a:prstGeom>
        </p:spPr>
      </p:pic>
      <p:pic>
        <p:nvPicPr>
          <p:cNvPr id="10" name="Рисунок 9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84" y="-61939"/>
            <a:ext cx="3205185" cy="5230459"/>
          </a:xfrm>
          <a:prstGeom prst="rect">
            <a:avLst/>
          </a:prstGeom>
        </p:spPr>
      </p:pic>
      <p:pic>
        <p:nvPicPr>
          <p:cNvPr id="11" name="Рисунок 10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306290">
            <a:off x="3261067" y="-312368"/>
            <a:ext cx="2990872" cy="48807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14744" y="4500570"/>
            <a:ext cx="1785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Век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Тысячелетие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561643d971706cf0c35cb15032b39a0a.jpg"/>
          <p:cNvPicPr>
            <a:picLocks noChangeAspect="1"/>
          </p:cNvPicPr>
          <p:nvPr/>
        </p:nvPicPr>
        <p:blipFill>
          <a:blip r:embed="rId3" cstate="print"/>
          <a:srcRect l="14062" r="13281"/>
          <a:stretch>
            <a:fillRect/>
          </a:stretch>
        </p:blipFill>
        <p:spPr>
          <a:xfrm rot="19442656">
            <a:off x="3803499" y="1402393"/>
            <a:ext cx="2714644" cy="2643206"/>
          </a:xfrm>
          <a:prstGeom prst="ellipse">
            <a:avLst/>
          </a:prstGeom>
        </p:spPr>
      </p:pic>
      <p:pic>
        <p:nvPicPr>
          <p:cNvPr id="15" name="Рисунок 14" descr="клипарты часы_стрелки_циферблаты_часы_clock  vintage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1500174"/>
            <a:ext cx="928694" cy="1343068"/>
          </a:xfrm>
          <a:prstGeom prst="rect">
            <a:avLst/>
          </a:prstGeom>
        </p:spPr>
      </p:pic>
      <p:sp>
        <p:nvSpPr>
          <p:cNvPr id="17" name="Овал 16"/>
          <p:cNvSpPr/>
          <p:nvPr/>
        </p:nvSpPr>
        <p:spPr>
          <a:xfrm>
            <a:off x="3714744" y="785794"/>
            <a:ext cx="214314" cy="2143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9289365">
            <a:off x="5301752" y="3720092"/>
            <a:ext cx="1656018" cy="357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-214338"/>
            <a:ext cx="4333875" cy="7072338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071802" y="6143644"/>
            <a:ext cx="2571768" cy="50006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тысячелетие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5500702"/>
            <a:ext cx="2571768" cy="6429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тысячелетие = =10веков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-214338"/>
            <a:ext cx="4333875" cy="678661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071802" y="5929330"/>
            <a:ext cx="257176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3643314"/>
            <a:ext cx="2571768" cy="22145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1век= 100 лет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Столетие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определения века смотрю количество сотен в году+1.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Например: 2018г=20+1=21 век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18г=0+1=1 век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65008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5786454"/>
            <a:ext cx="250033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643446"/>
            <a:ext cx="2428892" cy="11430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1год= 4 поры года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1год=12 месяцев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год=365/366 суток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58579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5072074"/>
            <a:ext cx="2500330" cy="4286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god k 16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2285992"/>
            <a:ext cx="2714644" cy="278608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643702" y="642918"/>
            <a:ext cx="2500298" cy="1643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Круг с месяцами вращается. Возле каждого месяца окошко с количеством дней  месяца.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55721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4786322"/>
            <a:ext cx="2500330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4357694"/>
            <a:ext cx="2357454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неделя=7 дней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51435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86116" y="4357694"/>
            <a:ext cx="2143140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3929066"/>
            <a:ext cx="1643074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сут=24ч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7491215_matresh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-214338"/>
            <a:ext cx="4333875" cy="44291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14678" y="3786190"/>
            <a:ext cx="2286016" cy="35719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3429000"/>
            <a:ext cx="1714512" cy="35719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ч=60 мин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87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Anzelika</dc:creator>
  <cp:lastModifiedBy>Anzelika</cp:lastModifiedBy>
  <cp:revision>3</cp:revision>
  <dcterms:created xsi:type="dcterms:W3CDTF">2018-10-29T18:18:55Z</dcterms:created>
  <dcterms:modified xsi:type="dcterms:W3CDTF">2018-10-29T19:22:11Z</dcterms:modified>
</cp:coreProperties>
</file>